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6"/>
  </p:notesMasterIdLst>
  <p:sldIdLst>
    <p:sldId id="257" r:id="rId2"/>
    <p:sldId id="275" r:id="rId3"/>
    <p:sldId id="263" r:id="rId4"/>
    <p:sldId id="265" r:id="rId5"/>
    <p:sldId id="272" r:id="rId6"/>
    <p:sldId id="274" r:id="rId7"/>
    <p:sldId id="258" r:id="rId8"/>
    <p:sldId id="269" r:id="rId9"/>
    <p:sldId id="262" r:id="rId10"/>
    <p:sldId id="261" r:id="rId11"/>
    <p:sldId id="264" r:id="rId12"/>
    <p:sldId id="259" r:id="rId13"/>
    <p:sldId id="270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94606" autoAdjust="0"/>
  </p:normalViewPr>
  <p:slideViewPr>
    <p:cSldViewPr snapToGrid="0" snapToObjects="1">
      <p:cViewPr varScale="1">
        <p:scale>
          <a:sx n="111" d="100"/>
          <a:sy n="111" d="100"/>
        </p:scale>
        <p:origin x="-70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AA547-DB08-AE4B-9245-791431E5E5F2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5C9D6-886B-4E47-B583-B3505110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0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58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6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90219-26F9-904E-B873-E641E211A53E}" type="datetimeFigureOut">
              <a:rPr lang="en-US" smtClean="0"/>
              <a:t>11/19/13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0CB0A-7D31-3641-8612-22F34F438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701144"/>
            <a:ext cx="9144000" cy="3175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00050" y="4057483"/>
            <a:ext cx="3028950" cy="13635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</a:rPr>
              <a:t>presented by</a:t>
            </a: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>Bryan Hunter</a:t>
            </a:r>
            <a:r>
              <a:rPr lang="en-US" sz="1200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1200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85000"/>
                  </a:prstClr>
                </a:solidFill>
              </a:rPr>
              <a:t>Firefly Logic</a:t>
            </a:r>
            <a:endParaRPr 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68578" y="4057483"/>
            <a:ext cx="3048000" cy="212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solidFill>
                  <a:prstClr val="white">
                    <a:lumMod val="95000"/>
                  </a:prstClr>
                </a:solidFill>
              </a:rPr>
              <a:t>Not NDA… </a:t>
            </a:r>
            <a:r>
              <a:rPr lang="en-US" sz="1800" i="1" dirty="0" smtClean="0">
                <a:solidFill>
                  <a:prstClr val="white">
                    <a:lumMod val="95000"/>
                  </a:prstClr>
                </a:solidFill>
              </a:rPr>
              <a:t>Tweet away!</a:t>
            </a:r>
            <a:endParaRPr lang="en-US" sz="2800" i="1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mvpsummit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247127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698470"/>
            <a:ext cx="1415715" cy="5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0051" y="560585"/>
            <a:ext cx="61976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0000"/>
                </a:solidFill>
              </a:rPr>
              <a:t>Starting a Functional Programming User Group in your Town</a:t>
            </a:r>
            <a:endParaRPr lang="en-US" sz="5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63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Safe Place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474" r="1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989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Cheering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l="4883" r="4883"/>
          <a:stretch>
            <a:fillRect/>
          </a:stretch>
        </p:blipFill>
        <p:spPr>
          <a:xfrm>
            <a:off x="2181003" y="2205276"/>
            <a:ext cx="4958773" cy="2727134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739" y="2205277"/>
            <a:ext cx="2368742" cy="27271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776" y="2205276"/>
            <a:ext cx="2756452" cy="27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2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-12358" y="2363295"/>
            <a:ext cx="9156357" cy="2197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Pilgrimage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68" y="2902005"/>
            <a:ext cx="7435188" cy="13218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2573131" y="3677476"/>
            <a:ext cx="6113670" cy="546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33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FP and Ethics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7766" b="7766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37136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5325" y="1417636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/>
              <a:t>Bryan </a:t>
            </a:r>
            <a:r>
              <a:rPr lang="en-US" sz="4000" dirty="0" smtClean="0"/>
              <a:t>Hunter</a:t>
            </a:r>
            <a:endParaRPr lang="en-US" sz="2800" dirty="0"/>
          </a:p>
          <a:p>
            <a:pPr>
              <a:buNone/>
            </a:pPr>
            <a:r>
              <a:rPr lang="en-US" sz="3600" dirty="0"/>
              <a:t>Twitter: @</a:t>
            </a:r>
            <a:r>
              <a:rPr lang="en-US" sz="3600" dirty="0" err="1"/>
              <a:t>bryan_hunter</a:t>
            </a:r>
            <a:endParaRPr lang="en-US" sz="3600" dirty="0"/>
          </a:p>
          <a:p>
            <a:pPr>
              <a:buNone/>
            </a:pPr>
            <a:r>
              <a:rPr lang="en-US" sz="3200" dirty="0" smtClean="0"/>
              <a:t>Email</a:t>
            </a:r>
            <a:r>
              <a:rPr lang="en-US" sz="3200" dirty="0"/>
              <a:t>: </a:t>
            </a:r>
            <a:r>
              <a:rPr lang="en-US" sz="3200" dirty="0" err="1" smtClean="0"/>
              <a:t>bryan.hunter@fireflylogic.com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Skype: </a:t>
            </a:r>
            <a:r>
              <a:rPr lang="en-US" sz="3200" dirty="0" err="1" smtClean="0"/>
              <a:t>huntercb</a:t>
            </a:r>
            <a:endParaRPr lang="en-US" sz="3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 </a:t>
            </a:r>
            <a:r>
              <a:rPr lang="en-US" sz="2400" b="1" dirty="0" smtClean="0"/>
              <a:t>keep in touch</a:t>
            </a:r>
            <a:endParaRPr 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516" y="3921965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5325" y="3976674"/>
            <a:ext cx="51911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/>
              <a:t>Firefly Logic, Inc.</a:t>
            </a:r>
          </a:p>
          <a:p>
            <a:r>
              <a:rPr lang="en-US" sz="2000" dirty="0"/>
              <a:t>1000 Main </a:t>
            </a:r>
            <a:r>
              <a:rPr lang="en-US" sz="2000" dirty="0" smtClean="0"/>
              <a:t>Street #201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Nashville, TN </a:t>
            </a:r>
            <a:r>
              <a:rPr lang="en-US" sz="2000" dirty="0" smtClean="0"/>
              <a:t>37206</a:t>
            </a:r>
          </a:p>
          <a:p>
            <a:r>
              <a:rPr lang="en-US" sz="2800" dirty="0" smtClean="0"/>
              <a:t>http://fireflylogic.com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194655" y="304800"/>
            <a:ext cx="2023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Thanks!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1878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/>
              <a:t>?</a:t>
            </a:r>
            <a:endParaRPr lang="en-US" sz="30000" b="1" dirty="0"/>
          </a:p>
        </p:txBody>
      </p:sp>
    </p:spTree>
    <p:extLst>
      <p:ext uri="{BB962C8B-B14F-4D97-AF65-F5344CB8AC3E}">
        <p14:creationId xmlns:p14="http://schemas.microsoft.com/office/powerpoint/2010/main" val="354440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0"/>
            <a:ext cx="9156357" cy="4715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20" y="5089843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http://nashfp.org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0" y="429998"/>
            <a:ext cx="6934200" cy="29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2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Supply and Demand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606261" y="5608105"/>
            <a:ext cx="4196522" cy="24069"/>
          </a:xfrm>
          <a:prstGeom prst="straightConnector1">
            <a:avLst/>
          </a:prstGeom>
          <a:ln w="1270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639548" y="1910520"/>
            <a:ext cx="0" cy="3754783"/>
          </a:xfrm>
          <a:prstGeom prst="straightConnector1">
            <a:avLst/>
          </a:prstGeom>
          <a:ln w="12700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1599390" y="3459682"/>
            <a:ext cx="1271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supply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083879" y="5596844"/>
            <a:ext cx="15600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demand</a:t>
            </a:r>
            <a:endParaRPr lang="en-US" sz="32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727739" y="2672522"/>
            <a:ext cx="3003826" cy="2849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flipV="1">
            <a:off x="2749826" y="2787845"/>
            <a:ext cx="2894095" cy="2667639"/>
          </a:xfrm>
          <a:prstGeom prst="curvedConnector3">
            <a:avLst>
              <a:gd name="adj1" fmla="val 17089"/>
            </a:avLst>
          </a:prstGeom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15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2027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370" y="4494909"/>
            <a:ext cx="4912283" cy="895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26" y="5482631"/>
            <a:ext cx="1757062" cy="740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3826" y="2813509"/>
            <a:ext cx="1707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000000"/>
                </a:solidFill>
                <a:latin typeface="Consolas"/>
                <a:cs typeface="Consolas"/>
              </a:rPr>
              <a:t>NashDL</a:t>
            </a:r>
            <a:endParaRPr lang="en-US" sz="36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826" y="3752034"/>
            <a:ext cx="2347723" cy="596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695740" y="851107"/>
            <a:ext cx="2122730" cy="5456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826" y="1320221"/>
            <a:ext cx="2586105" cy="12866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826" y="196852"/>
            <a:ext cx="927100" cy="927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42755" y="1781613"/>
            <a:ext cx="109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Nov 2009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95066" y="5667330"/>
            <a:ext cx="15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Jan 2012-Now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5391" y="473200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Oct 2008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80299" y="2945277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2010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80299" y="4788963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2011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382027" y="0"/>
            <a:ext cx="0" cy="6858000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21712" y="386851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2010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7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vs. Passive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826" y="1678609"/>
            <a:ext cx="5102087" cy="444755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Show-and-Tell</a:t>
            </a:r>
          </a:p>
          <a:p>
            <a:r>
              <a:rPr lang="en-US" sz="4000" dirty="0" smtClean="0"/>
              <a:t>Labs and Dojos</a:t>
            </a:r>
          </a:p>
          <a:p>
            <a:r>
              <a:rPr lang="en-US" sz="4000" dirty="0" smtClean="0"/>
              <a:t>No slides</a:t>
            </a:r>
          </a:p>
          <a:p>
            <a:r>
              <a:rPr lang="en-US" sz="4000" dirty="0" smtClean="0"/>
              <a:t>No one left behind</a:t>
            </a:r>
          </a:p>
          <a:p>
            <a:r>
              <a:rPr lang="en-US" sz="4000" dirty="0" smtClean="0"/>
              <a:t>Constant chatter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76174" y="28713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80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850198"/>
            <a:ext cx="9156357" cy="5157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40" y="1839228"/>
            <a:ext cx="1594419" cy="1352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25" y="1696960"/>
            <a:ext cx="1494909" cy="1494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39" y="3591509"/>
            <a:ext cx="1474284" cy="10435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85" y="3638679"/>
            <a:ext cx="2271569" cy="950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865" y="4920672"/>
            <a:ext cx="1087130" cy="10871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42" y="5152646"/>
            <a:ext cx="2204807" cy="62324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Polyglot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500" y="1839228"/>
            <a:ext cx="190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Hours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1" y="1826591"/>
            <a:ext cx="2387600" cy="340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43" y="1826591"/>
            <a:ext cx="2387600" cy="340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235" y="1826591"/>
            <a:ext cx="2387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4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79" y="0"/>
            <a:ext cx="480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9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2423</TotalTime>
  <Words>107</Words>
  <Application>Microsoft Macintosh PowerPoint</Application>
  <PresentationFormat>On-screen Show (4:3)</PresentationFormat>
  <Paragraphs>40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Black</vt:lpstr>
      <vt:lpstr>PowerPoint Presentation</vt:lpstr>
      <vt:lpstr>PowerPoint Presentation</vt:lpstr>
      <vt:lpstr>PowerPoint Presentation</vt:lpstr>
      <vt:lpstr>Supply and Demand</vt:lpstr>
      <vt:lpstr>PowerPoint Presentation</vt:lpstr>
      <vt:lpstr>Active vs. Passive Learning</vt:lpstr>
      <vt:lpstr>Polyglot </vt:lpstr>
      <vt:lpstr>Three Hours</vt:lpstr>
      <vt:lpstr>PowerPoint Presentation</vt:lpstr>
      <vt:lpstr>A Safe Place</vt:lpstr>
      <vt:lpstr>Cheering</vt:lpstr>
      <vt:lpstr>Pilgrimage</vt:lpstr>
      <vt:lpstr>FP and Ethics</vt:lpstr>
      <vt:lpstr>PowerPoint Presentation</vt:lpstr>
    </vt:vector>
  </TitlesOfParts>
  <Company>Firefly Logic,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Hunter</dc:creator>
  <cp:lastModifiedBy>Bryan Hunter</cp:lastModifiedBy>
  <cp:revision>31</cp:revision>
  <dcterms:created xsi:type="dcterms:W3CDTF">2013-11-17T18:28:34Z</dcterms:created>
  <dcterms:modified xsi:type="dcterms:W3CDTF">2013-11-19T18:22:23Z</dcterms:modified>
</cp:coreProperties>
</file>